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ACEF4B-4D28-4868-8FB0-B97EF3C5BC92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24FC07-CE26-4131-99F5-FB2832143E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175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2" descr="http://www.alg-prizren.com/englisch/pics/header_girls.gif"/>
          <p:cNvPicPr>
            <a:picLocks noChangeAspect="1" noChangeArrowheads="1"/>
          </p:cNvPicPr>
          <p:nvPr userDrawn="1"/>
        </p:nvPicPr>
        <p:blipFill>
          <a:blip r:embed="rId3"/>
          <a:srcRect r="86647"/>
          <a:stretch>
            <a:fillRect/>
          </a:stretch>
        </p:blipFill>
        <p:spPr bwMode="auto">
          <a:xfrm>
            <a:off x="7870847" y="0"/>
            <a:ext cx="1273153" cy="122872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  <p:pic>
        <p:nvPicPr>
          <p:cNvPr id="8" name="Picture 2" descr="http://www.alg-prizren.com/englisch/pics/header_girls.gif"/>
          <p:cNvPicPr>
            <a:picLocks noChangeAspect="1" noChangeArrowheads="1"/>
          </p:cNvPicPr>
          <p:nvPr userDrawn="1"/>
        </p:nvPicPr>
        <p:blipFill>
          <a:blip r:embed="rId2"/>
          <a:srcRect r="86647"/>
          <a:stretch>
            <a:fillRect/>
          </a:stretch>
        </p:blipFill>
        <p:spPr bwMode="auto">
          <a:xfrm>
            <a:off x="7870847" y="0"/>
            <a:ext cx="1273153" cy="122872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2" descr="http://www.alg-prizren.com/englisch/pics/header_girls.gif"/>
          <p:cNvPicPr>
            <a:picLocks noChangeAspect="1" noChangeArrowheads="1"/>
          </p:cNvPicPr>
          <p:nvPr userDrawn="1"/>
        </p:nvPicPr>
        <p:blipFill>
          <a:blip r:embed="rId14"/>
          <a:srcRect r="86647"/>
          <a:stretch>
            <a:fillRect/>
          </a:stretch>
        </p:blipFill>
        <p:spPr bwMode="auto">
          <a:xfrm>
            <a:off x="7870847" y="0"/>
            <a:ext cx="1273153" cy="122872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Vendosja</a:t>
            </a:r>
            <a:r>
              <a:rPr lang="en-US" dirty="0"/>
              <a:t> </a:t>
            </a:r>
            <a:r>
              <a:rPr lang="en-US"/>
              <a:t>e prapavijës </a:t>
            </a:r>
            <a:r>
              <a:rPr lang="en-US" dirty="0"/>
              <a:t>(Background)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TIK 12 – Prof. </a:t>
            </a:r>
            <a:r>
              <a:rPr lang="en-US" err="1"/>
              <a:t>Blerand</a:t>
            </a:r>
            <a:r>
              <a:rPr lang="en-US"/>
              <a:t> </a:t>
            </a:r>
            <a:r>
              <a:rPr lang="en-US" err="1"/>
              <a:t>Koshi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gjitha</a:t>
            </a:r>
            <a:r>
              <a:rPr lang="en-US" dirty="0"/>
              <a:t> </a:t>
            </a:r>
            <a:r>
              <a:rPr lang="en-US" dirty="0" err="1"/>
              <a:t>faqet</a:t>
            </a:r>
            <a:r>
              <a:rPr lang="en-US" dirty="0"/>
              <a:t> </a:t>
            </a:r>
            <a:r>
              <a:rPr lang="en-US" dirty="0" err="1"/>
              <a:t>deri</a:t>
            </a:r>
            <a:r>
              <a:rPr lang="en-US" dirty="0"/>
              <a:t> </a:t>
            </a:r>
            <a:r>
              <a:rPr lang="en-US" dirty="0" err="1"/>
              <a:t>më</a:t>
            </a:r>
            <a:r>
              <a:rPr lang="en-US" dirty="0"/>
              <a:t> </a:t>
            </a:r>
            <a:r>
              <a:rPr lang="en-US" dirty="0" err="1"/>
              <a:t>tani</a:t>
            </a:r>
            <a:r>
              <a:rPr lang="en-US" dirty="0"/>
              <a:t> </a:t>
            </a:r>
            <a:r>
              <a:rPr lang="en-US" dirty="0" err="1"/>
              <a:t>prapavijën</a:t>
            </a:r>
            <a:r>
              <a:rPr lang="en-US" dirty="0"/>
              <a:t> e </a:t>
            </a:r>
            <a:r>
              <a:rPr lang="en-US" dirty="0" err="1"/>
              <a:t>kishin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bardhë</a:t>
            </a:r>
            <a:endParaRPr lang="en-US" dirty="0"/>
          </a:p>
          <a:p>
            <a:r>
              <a:rPr lang="en-US" dirty="0" err="1"/>
              <a:t>Përmes</a:t>
            </a:r>
            <a:r>
              <a:rPr lang="en-US" dirty="0"/>
              <a:t> </a:t>
            </a:r>
            <a:r>
              <a:rPr lang="en-US" dirty="0" err="1"/>
              <a:t>CSS</a:t>
            </a:r>
            <a:r>
              <a:rPr lang="en-US" dirty="0"/>
              <a:t> </a:t>
            </a:r>
            <a:r>
              <a:rPr lang="en-US" dirty="0" err="1"/>
              <a:t>mund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ndryshohet</a:t>
            </a:r>
            <a:r>
              <a:rPr lang="en-US" dirty="0"/>
              <a:t> </a:t>
            </a:r>
            <a:r>
              <a:rPr lang="en-US" dirty="0" err="1"/>
              <a:t>ngjyra</a:t>
            </a:r>
            <a:r>
              <a:rPr lang="en-US" dirty="0"/>
              <a:t> </a:t>
            </a:r>
            <a:r>
              <a:rPr lang="en-US" dirty="0" err="1"/>
              <a:t>apo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vendoset</a:t>
            </a:r>
            <a:r>
              <a:rPr lang="en-US" dirty="0"/>
              <a:t> </a:t>
            </a:r>
            <a:r>
              <a:rPr lang="en-US" dirty="0" err="1"/>
              <a:t>foto</a:t>
            </a:r>
            <a:r>
              <a:rPr lang="en-US" dirty="0"/>
              <a:t> </a:t>
            </a:r>
            <a:r>
              <a:rPr lang="en-US" err="1"/>
              <a:t>si</a:t>
            </a:r>
            <a:r>
              <a:rPr lang="en-US"/>
              <a:t> prapavijë</a:t>
            </a:r>
            <a:endParaRPr lang="en-US" dirty="0"/>
          </a:p>
          <a:p>
            <a:r>
              <a:rPr lang="en-US" dirty="0" err="1"/>
              <a:t>Prapavija</a:t>
            </a:r>
            <a:r>
              <a:rPr lang="en-US" dirty="0"/>
              <a:t> </a:t>
            </a:r>
            <a:r>
              <a:rPr lang="en-US" dirty="0" err="1"/>
              <a:t>mund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aplikohet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gjithë</a:t>
            </a:r>
            <a:r>
              <a:rPr lang="en-US" dirty="0"/>
              <a:t> </a:t>
            </a:r>
            <a:r>
              <a:rPr lang="en-US" dirty="0" err="1"/>
              <a:t>faqen</a:t>
            </a:r>
            <a:r>
              <a:rPr lang="en-US" dirty="0"/>
              <a:t> </a:t>
            </a:r>
            <a:r>
              <a:rPr lang="en-US" dirty="0" err="1"/>
              <a:t>apo</a:t>
            </a:r>
            <a:r>
              <a:rPr lang="en-US" dirty="0"/>
              <a:t> </a:t>
            </a:r>
            <a:r>
              <a:rPr lang="en-US" dirty="0" err="1"/>
              <a:t>vetëm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ndonjë</a:t>
            </a:r>
            <a:r>
              <a:rPr lang="en-US" dirty="0"/>
              <a:t> element </a:t>
            </a:r>
            <a:r>
              <a:rPr lang="en-US" dirty="0" err="1"/>
              <a:t>specifik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b="0" dirty="0" err="1"/>
              <a:t>Vendosja</a:t>
            </a:r>
            <a:r>
              <a:rPr lang="en-US" b="0" dirty="0"/>
              <a:t> </a:t>
            </a:r>
            <a:r>
              <a:rPr lang="en-US" b="0"/>
              <a:t>e prapavijës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771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Ngjyra</a:t>
            </a:r>
            <a:r>
              <a:rPr lang="en-US" dirty="0"/>
              <a:t> e </a:t>
            </a:r>
            <a:r>
              <a:rPr lang="en-US" dirty="0" err="1"/>
              <a:t>prapavijës</a:t>
            </a:r>
            <a:r>
              <a:rPr lang="en-US" dirty="0"/>
              <a:t> </a:t>
            </a:r>
            <a:r>
              <a:rPr lang="en-US" dirty="0" err="1"/>
              <a:t>së</a:t>
            </a:r>
            <a:r>
              <a:rPr lang="en-US" dirty="0"/>
              <a:t> HTML </a:t>
            </a:r>
            <a:r>
              <a:rPr lang="en-US" dirty="0" err="1"/>
              <a:t>elementit</a:t>
            </a:r>
            <a:r>
              <a:rPr lang="en-US" dirty="0"/>
              <a:t> </a:t>
            </a:r>
            <a:r>
              <a:rPr lang="en-US" dirty="0" err="1"/>
              <a:t>ndryshohet</a:t>
            </a:r>
            <a:r>
              <a:rPr lang="en-US" dirty="0"/>
              <a:t> me </a:t>
            </a:r>
            <a:r>
              <a:rPr lang="en-US" dirty="0" err="1"/>
              <a:t>CSS</a:t>
            </a:r>
            <a:r>
              <a:rPr lang="en-US" dirty="0"/>
              <a:t> property</a:t>
            </a:r>
          </a:p>
          <a:p>
            <a:pPr lvl="1"/>
            <a:r>
              <a:rPr lang="en-US" dirty="0"/>
              <a:t>background-color: #</a:t>
            </a:r>
            <a:r>
              <a:rPr lang="en-US" dirty="0" err="1"/>
              <a:t>FFFF00</a:t>
            </a:r>
            <a:r>
              <a:rPr lang="en-US" dirty="0"/>
              <a:t>;</a:t>
            </a:r>
          </a:p>
          <a:p>
            <a:pPr lvl="1"/>
            <a:r>
              <a:rPr lang="en-US" dirty="0" err="1"/>
              <a:t>vlerat</a:t>
            </a:r>
            <a:r>
              <a:rPr lang="en-US" dirty="0"/>
              <a:t> e </a:t>
            </a:r>
            <a:r>
              <a:rPr lang="en-US" dirty="0" err="1"/>
              <a:t>ngjyrave</a:t>
            </a:r>
            <a:r>
              <a:rPr lang="en-US" dirty="0"/>
              <a:t> </a:t>
            </a:r>
            <a:r>
              <a:rPr lang="en-US" dirty="0" err="1"/>
              <a:t>mund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jepen</a:t>
            </a:r>
            <a:r>
              <a:rPr lang="en-US" dirty="0"/>
              <a:t> </a:t>
            </a:r>
            <a:r>
              <a:rPr lang="en-US" dirty="0" err="1"/>
              <a:t>njëjtë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err="1"/>
              <a:t>te</a:t>
            </a:r>
            <a:r>
              <a:rPr lang="en-US"/>
              <a:t> color</a:t>
            </a:r>
            <a:endParaRPr lang="en-US" dirty="0"/>
          </a:p>
          <a:p>
            <a:r>
              <a:rPr lang="en-US" i="1" dirty="0" err="1"/>
              <a:t>Shembulli</a:t>
            </a:r>
            <a:r>
              <a:rPr lang="en-US" i="1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mëposhtëm</a:t>
            </a:r>
            <a:r>
              <a:rPr lang="en-US" dirty="0"/>
              <a:t> </a:t>
            </a:r>
            <a:r>
              <a:rPr lang="en-US" dirty="0" err="1"/>
              <a:t>ndryshon</a:t>
            </a:r>
            <a:r>
              <a:rPr lang="en-US" dirty="0"/>
              <a:t> </a:t>
            </a:r>
            <a:r>
              <a:rPr lang="en-US" dirty="0" err="1"/>
              <a:t>ngjyrën</a:t>
            </a:r>
            <a:r>
              <a:rPr lang="en-US" dirty="0"/>
              <a:t> e </a:t>
            </a:r>
            <a:r>
              <a:rPr lang="en-US" dirty="0" err="1"/>
              <a:t>komplet</a:t>
            </a:r>
            <a:r>
              <a:rPr lang="en-US" dirty="0"/>
              <a:t> </a:t>
            </a:r>
            <a:r>
              <a:rPr lang="en-US" dirty="0" err="1"/>
              <a:t>faqes</a:t>
            </a:r>
            <a:endParaRPr lang="en-US" dirty="0"/>
          </a:p>
          <a:p>
            <a:pPr marL="109728" indent="0">
              <a:buNone/>
            </a:pPr>
            <a:r>
              <a:rPr lang="en-US" sz="2400" i="1" dirty="0"/>
              <a:t>body {</a:t>
            </a:r>
          </a:p>
          <a:p>
            <a:pPr marL="109728" indent="0">
              <a:buNone/>
            </a:pPr>
            <a:r>
              <a:rPr lang="en-US" sz="2400" i="1" dirty="0"/>
              <a:t>background-color: #</a:t>
            </a:r>
            <a:r>
              <a:rPr lang="en-US" sz="2400" i="1" dirty="0" err="1"/>
              <a:t>FFFF00</a:t>
            </a:r>
            <a:r>
              <a:rPr lang="en-US" sz="2400" i="1" dirty="0"/>
              <a:t>;</a:t>
            </a:r>
          </a:p>
          <a:p>
            <a:pPr marL="109728" indent="0">
              <a:buNone/>
            </a:pPr>
            <a:r>
              <a:rPr lang="en-US" sz="2400" i="1" dirty="0"/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Ndryshimi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ngjyrës</a:t>
            </a:r>
            <a:r>
              <a:rPr lang="en-US" dirty="0"/>
              <a:t> </a:t>
            </a:r>
            <a:r>
              <a:rPr lang="en-US" dirty="0" err="1"/>
              <a:t>së</a:t>
            </a:r>
            <a:r>
              <a:rPr lang="en-US" dirty="0"/>
              <a:t> </a:t>
            </a:r>
            <a:r>
              <a:rPr lang="en-US" dirty="0" err="1"/>
              <a:t>prapavijës</a:t>
            </a:r>
            <a:endParaRPr lang="en-US" dirty="0"/>
          </a:p>
        </p:txBody>
      </p:sp>
      <p:pic>
        <p:nvPicPr>
          <p:cNvPr id="4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1334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Ndryshimi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ngjyrës</a:t>
            </a:r>
            <a:r>
              <a:rPr lang="en-US" dirty="0"/>
              <a:t> </a:t>
            </a:r>
            <a:r>
              <a:rPr lang="en-US" dirty="0" err="1"/>
              <a:t>mund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bëhet</a:t>
            </a:r>
            <a:r>
              <a:rPr lang="en-US" dirty="0"/>
              <a:t> </a:t>
            </a:r>
            <a:r>
              <a:rPr lang="en-US" dirty="0" err="1"/>
              <a:t>edhe</a:t>
            </a:r>
            <a:r>
              <a:rPr lang="en-US" dirty="0"/>
              <a:t> 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ndonjë</a:t>
            </a:r>
            <a:r>
              <a:rPr lang="en-US" dirty="0"/>
              <a:t> element </a:t>
            </a:r>
            <a:r>
              <a:rPr lang="en-US" dirty="0" err="1"/>
              <a:t>specifik</a:t>
            </a:r>
            <a:r>
              <a:rPr lang="en-US" dirty="0"/>
              <a:t> </a:t>
            </a:r>
            <a:r>
              <a:rPr lang="en-US" dirty="0" err="1"/>
              <a:t>psh</a:t>
            </a:r>
            <a:r>
              <a:rPr lang="en-US" dirty="0"/>
              <a:t>. div</a:t>
            </a:r>
          </a:p>
          <a:p>
            <a:pPr marL="109728" indent="0">
              <a:buNone/>
            </a:pPr>
            <a:r>
              <a:rPr lang="en-US" sz="2400" i="1" dirty="0"/>
              <a:t>div {</a:t>
            </a:r>
          </a:p>
          <a:p>
            <a:pPr marL="109728" indent="0">
              <a:buNone/>
            </a:pPr>
            <a:r>
              <a:rPr lang="en-US" sz="2400" i="1" dirty="0"/>
              <a:t>background-color: #</a:t>
            </a:r>
            <a:r>
              <a:rPr lang="en-US" sz="2400" i="1" dirty="0" err="1"/>
              <a:t>FF0000</a:t>
            </a:r>
            <a:r>
              <a:rPr lang="en-US" sz="2400" i="1" dirty="0"/>
              <a:t>;</a:t>
            </a:r>
          </a:p>
          <a:p>
            <a:pPr marL="109728" indent="0">
              <a:buNone/>
            </a:pPr>
            <a:r>
              <a:rPr lang="en-US" sz="2400" i="1" dirty="0"/>
              <a:t>}</a:t>
            </a:r>
          </a:p>
          <a:p>
            <a:r>
              <a:rPr lang="en-US" sz="2400" dirty="0"/>
              <a:t>Po </a:t>
            </a:r>
            <a:r>
              <a:rPr lang="en-US" sz="2400" dirty="0" err="1"/>
              <a:t>ashtu</a:t>
            </a:r>
            <a:r>
              <a:rPr lang="en-US" sz="2400" dirty="0"/>
              <a:t> </a:t>
            </a:r>
            <a:r>
              <a:rPr lang="en-US" sz="2400" dirty="0" err="1"/>
              <a:t>mund</a:t>
            </a:r>
            <a:r>
              <a:rPr lang="en-US" sz="2400" dirty="0"/>
              <a:t> </a:t>
            </a:r>
            <a:r>
              <a:rPr lang="en-US" sz="2400" dirty="0" err="1"/>
              <a:t>të</a:t>
            </a:r>
            <a:r>
              <a:rPr lang="en-US" sz="2400" dirty="0"/>
              <a:t> </a:t>
            </a:r>
            <a:r>
              <a:rPr lang="en-US" sz="2400" dirty="0" err="1"/>
              <a:t>targetohen</a:t>
            </a:r>
            <a:r>
              <a:rPr lang="en-US" sz="2400" dirty="0"/>
              <a:t> </a:t>
            </a:r>
            <a:r>
              <a:rPr lang="en-US" sz="2400" dirty="0" err="1"/>
              <a:t>elementet</a:t>
            </a:r>
            <a:r>
              <a:rPr lang="en-US" sz="2400" dirty="0"/>
              <a:t> duke u </a:t>
            </a:r>
            <a:r>
              <a:rPr lang="en-US" sz="2400" dirty="0" err="1"/>
              <a:t>bazuar</a:t>
            </a:r>
            <a:r>
              <a:rPr lang="en-US" sz="2400" dirty="0"/>
              <a:t> </a:t>
            </a:r>
            <a:r>
              <a:rPr lang="en-US" sz="2400" dirty="0" err="1"/>
              <a:t>në</a:t>
            </a:r>
            <a:r>
              <a:rPr lang="en-US" sz="2400" dirty="0"/>
              <a:t> </a:t>
            </a:r>
            <a:r>
              <a:rPr lang="en-US" sz="2400" dirty="0" err="1"/>
              <a:t>hierarkin</a:t>
            </a:r>
            <a:r>
              <a:rPr lang="en-US" sz="2400" dirty="0"/>
              <a:t> e </a:t>
            </a:r>
            <a:r>
              <a:rPr lang="en-US" sz="2400" dirty="0" err="1"/>
              <a:t>përdorimit</a:t>
            </a:r>
            <a:endParaRPr lang="en-US" sz="2400" dirty="0"/>
          </a:p>
          <a:p>
            <a:pPr lvl="1"/>
            <a:r>
              <a:rPr lang="en-US" sz="2000" dirty="0" err="1"/>
              <a:t>psh</a:t>
            </a:r>
            <a:r>
              <a:rPr lang="en-US" sz="2000" dirty="0"/>
              <a:t> span </a:t>
            </a:r>
            <a:r>
              <a:rPr lang="en-US" sz="2000" dirty="0" err="1"/>
              <a:t>më</a:t>
            </a:r>
            <a:r>
              <a:rPr lang="en-US" sz="2000" dirty="0"/>
              <a:t> </a:t>
            </a:r>
            <a:r>
              <a:rPr lang="en-US" sz="2000" dirty="0" err="1"/>
              <a:t>poshtë</a:t>
            </a:r>
            <a:r>
              <a:rPr lang="en-US" sz="2000" dirty="0"/>
              <a:t> </a:t>
            </a:r>
            <a:r>
              <a:rPr lang="en-US" sz="2000" err="1"/>
              <a:t>paraqitet</a:t>
            </a:r>
            <a:r>
              <a:rPr lang="en-US" sz="2000"/>
              <a:t> si element </a:t>
            </a:r>
            <a:r>
              <a:rPr lang="en-US" sz="2000" dirty="0"/>
              <a:t>"</a:t>
            </a:r>
            <a:r>
              <a:rPr lang="en-US" sz="2000" dirty="0" err="1"/>
              <a:t>fëmijë</a:t>
            </a:r>
            <a:r>
              <a:rPr lang="en-US" sz="2000" dirty="0"/>
              <a:t>" </a:t>
            </a:r>
            <a:r>
              <a:rPr lang="en-US" sz="2000" dirty="0" err="1"/>
              <a:t>i</a:t>
            </a:r>
            <a:r>
              <a:rPr lang="en-US" sz="2000" dirty="0"/>
              <a:t> div</a:t>
            </a:r>
          </a:p>
          <a:p>
            <a:pPr marL="109728" indent="0">
              <a:buNone/>
            </a:pPr>
            <a:r>
              <a:rPr lang="en-US" sz="2400" i="1" dirty="0"/>
              <a:t>div span {</a:t>
            </a:r>
          </a:p>
          <a:p>
            <a:pPr marL="109728" indent="0">
              <a:buNone/>
            </a:pPr>
            <a:r>
              <a:rPr lang="en-US" sz="2400" i="1" dirty="0"/>
              <a:t>background-color: #</a:t>
            </a:r>
            <a:r>
              <a:rPr lang="en-US" sz="2400" i="1" dirty="0" err="1"/>
              <a:t>FF0000</a:t>
            </a:r>
            <a:r>
              <a:rPr lang="en-US" sz="2400" i="1" dirty="0"/>
              <a:t>;</a:t>
            </a:r>
          </a:p>
          <a:p>
            <a:pPr marL="109728" indent="0">
              <a:buNone/>
            </a:pPr>
            <a:r>
              <a:rPr lang="en-US" sz="2400" i="1" dirty="0"/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Ndryshimi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ngjyrës</a:t>
            </a:r>
            <a:r>
              <a:rPr lang="en-US" dirty="0"/>
              <a:t> </a:t>
            </a:r>
            <a:r>
              <a:rPr lang="en-US" dirty="0" err="1"/>
              <a:t>së</a:t>
            </a:r>
            <a:r>
              <a:rPr lang="en-US" dirty="0"/>
              <a:t> </a:t>
            </a:r>
            <a:r>
              <a:rPr lang="en-US" dirty="0" err="1"/>
              <a:t>prapavijës</a:t>
            </a:r>
            <a:endParaRPr lang="en-US" dirty="0"/>
          </a:p>
        </p:txBody>
      </p:sp>
      <p:pic>
        <p:nvPicPr>
          <p:cNvPr id="4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0708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03237"/>
            <a:ext cx="8229600" cy="4525963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000" dirty="0"/>
              <a:t>&lt;!</a:t>
            </a:r>
            <a:r>
              <a:rPr lang="en-US" sz="2000" dirty="0" err="1"/>
              <a:t>doctype</a:t>
            </a:r>
            <a:r>
              <a:rPr lang="en-US" sz="2000" dirty="0"/>
              <a:t> html&gt;</a:t>
            </a:r>
          </a:p>
          <a:p>
            <a:pPr marL="109728" indent="0">
              <a:buNone/>
            </a:pPr>
            <a:r>
              <a:rPr lang="en-US" sz="2000" dirty="0"/>
              <a:t>&lt;html&gt;</a:t>
            </a:r>
          </a:p>
          <a:p>
            <a:pPr marL="109728" indent="0">
              <a:buNone/>
            </a:pPr>
            <a:r>
              <a:rPr lang="en-US" sz="2000" dirty="0"/>
              <a:t>&lt;head&gt;</a:t>
            </a:r>
          </a:p>
          <a:p>
            <a:pPr marL="109728" indent="0">
              <a:buNone/>
            </a:pPr>
            <a:r>
              <a:rPr lang="en-US" sz="2000" dirty="0"/>
              <a:t>&lt;title&gt;A </a:t>
            </a:r>
            <a:r>
              <a:rPr lang="en-US" sz="2000" dirty="0" err="1"/>
              <a:t>CSS</a:t>
            </a:r>
            <a:r>
              <a:rPr lang="en-US" sz="2000" dirty="0"/>
              <a:t> Exercise&lt;/title&gt;</a:t>
            </a:r>
          </a:p>
          <a:p>
            <a:pPr marL="109728" indent="0">
              <a:buNone/>
            </a:pPr>
            <a:r>
              <a:rPr lang="en-US" sz="2000" dirty="0"/>
              <a:t>&lt;link </a:t>
            </a:r>
            <a:r>
              <a:rPr lang="en-US" sz="2000" dirty="0" err="1"/>
              <a:t>rel</a:t>
            </a:r>
            <a:r>
              <a:rPr lang="en-US" sz="2000" dirty="0"/>
              <a:t>=”</a:t>
            </a:r>
            <a:r>
              <a:rPr lang="en-US" sz="2000" dirty="0" err="1"/>
              <a:t>stylesheet</a:t>
            </a:r>
            <a:r>
              <a:rPr lang="en-US" sz="2000" dirty="0"/>
              <a:t>” type=”text/</a:t>
            </a:r>
            <a:r>
              <a:rPr lang="en-US" sz="2000" dirty="0" err="1"/>
              <a:t>css</a:t>
            </a:r>
            <a:r>
              <a:rPr lang="en-US" sz="2000" dirty="0"/>
              <a:t>” </a:t>
            </a:r>
            <a:r>
              <a:rPr lang="en-US" sz="2000" dirty="0" err="1"/>
              <a:t>href</a:t>
            </a:r>
            <a:r>
              <a:rPr lang="en-US" sz="2000" dirty="0"/>
              <a:t>=”</a:t>
            </a:r>
            <a:r>
              <a:rPr lang="en-US" sz="2000" dirty="0" err="1"/>
              <a:t>style8.css</a:t>
            </a:r>
            <a:r>
              <a:rPr lang="en-US" sz="2000" dirty="0"/>
              <a:t>”&gt;</a:t>
            </a:r>
          </a:p>
          <a:p>
            <a:pPr marL="109728" indent="0">
              <a:buNone/>
            </a:pPr>
            <a:r>
              <a:rPr lang="en-US" sz="2000" dirty="0"/>
              <a:t>&lt;/head&gt;</a:t>
            </a:r>
          </a:p>
          <a:p>
            <a:pPr marL="109728" indent="0">
              <a:buNone/>
            </a:pPr>
            <a:r>
              <a:rPr lang="en-US" sz="2000" dirty="0"/>
              <a:t>&lt;body&gt;</a:t>
            </a:r>
          </a:p>
          <a:p>
            <a:pPr marL="109728" indent="0">
              <a:buNone/>
            </a:pPr>
            <a:r>
              <a:rPr lang="en-US" sz="2000" dirty="0"/>
              <a:t>&lt;div class=”</a:t>
            </a:r>
            <a:r>
              <a:rPr lang="en-US" sz="2000" dirty="0" err="1"/>
              <a:t>boldText</a:t>
            </a:r>
            <a:r>
              <a:rPr lang="en-US" sz="2000" dirty="0"/>
              <a:t>”&gt;This is my web page.&lt;/div&gt;</a:t>
            </a:r>
          </a:p>
          <a:p>
            <a:pPr marL="109728" indent="0">
              <a:buNone/>
            </a:pPr>
            <a:r>
              <a:rPr lang="en-US" sz="2000" dirty="0"/>
              <a:t>&lt;div&gt;</a:t>
            </a:r>
          </a:p>
          <a:p>
            <a:pPr marL="109728" indent="0">
              <a:buNone/>
            </a:pPr>
            <a:r>
              <a:rPr lang="en-US" sz="2000" dirty="0"/>
              <a:t>This is the &lt;span&gt;nicest&lt;/span&gt; page I’ve made yet.</a:t>
            </a:r>
          </a:p>
          <a:p>
            <a:pPr marL="109728" indent="0">
              <a:buNone/>
            </a:pPr>
            <a:r>
              <a:rPr lang="en-US" sz="2000" dirty="0"/>
              <a:t>&lt;/div&gt;</a:t>
            </a:r>
          </a:p>
          <a:p>
            <a:pPr marL="109728" indent="0">
              <a:buNone/>
            </a:pPr>
            <a:r>
              <a:rPr lang="en-US" sz="2000" dirty="0"/>
              <a:t>&lt;div class=”</a:t>
            </a:r>
            <a:r>
              <a:rPr lang="en-US" sz="2000" dirty="0" err="1"/>
              <a:t>boldText</a:t>
            </a:r>
            <a:r>
              <a:rPr lang="en-US" sz="2000" dirty="0"/>
              <a:t>”&gt;Here is some text on my page.&lt;/div&gt;</a:t>
            </a:r>
          </a:p>
          <a:p>
            <a:pPr marL="109728" indent="0">
              <a:buNone/>
            </a:pPr>
            <a:r>
              <a:rPr lang="en-US" sz="2000" dirty="0"/>
              <a:t>	&lt;/body&gt;</a:t>
            </a:r>
          </a:p>
          <a:p>
            <a:pPr marL="109728" indent="0">
              <a:buNone/>
            </a:pPr>
            <a:r>
              <a:rPr lang="en-US" sz="2000" dirty="0"/>
              <a:t>		&lt;/html&gt;</a:t>
            </a:r>
          </a:p>
        </p:txBody>
      </p:sp>
    </p:spTree>
    <p:extLst>
      <p:ext uri="{BB962C8B-B14F-4D97-AF65-F5344CB8AC3E}">
        <p14:creationId xmlns:p14="http://schemas.microsoft.com/office/powerpoint/2010/main" val="37139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Prapavija</a:t>
            </a:r>
            <a:r>
              <a:rPr lang="en-US" dirty="0"/>
              <a:t> me </a:t>
            </a:r>
            <a:r>
              <a:rPr lang="en-US" dirty="0" err="1"/>
              <a:t>imazhe</a:t>
            </a:r>
            <a:r>
              <a:rPr lang="en-US" dirty="0"/>
              <a:t> </a:t>
            </a:r>
            <a:r>
              <a:rPr lang="en-US" dirty="0" err="1"/>
              <a:t>është</a:t>
            </a:r>
            <a:r>
              <a:rPr lang="en-US" dirty="0"/>
              <a:t> </a:t>
            </a:r>
            <a:r>
              <a:rPr lang="en-US" dirty="0" err="1"/>
              <a:t>një</a:t>
            </a:r>
            <a:r>
              <a:rPr lang="en-US" dirty="0"/>
              <a:t> </a:t>
            </a:r>
            <a:r>
              <a:rPr lang="en-US" dirty="0" err="1"/>
              <a:t>mënyrë</a:t>
            </a:r>
            <a:r>
              <a:rPr lang="en-US" dirty="0"/>
              <a:t> e </a:t>
            </a:r>
            <a:r>
              <a:rPr lang="en-US" dirty="0" err="1"/>
              <a:t>mirë</a:t>
            </a:r>
            <a:r>
              <a:rPr lang="en-US" dirty="0"/>
              <a:t> 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krijimin</a:t>
            </a:r>
            <a:r>
              <a:rPr lang="en-US" dirty="0"/>
              <a:t> e HTML </a:t>
            </a:r>
            <a:r>
              <a:rPr lang="en-US" dirty="0" err="1"/>
              <a:t>faqeve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mira</a:t>
            </a:r>
            <a:endParaRPr lang="en-US" dirty="0"/>
          </a:p>
          <a:p>
            <a:r>
              <a:rPr lang="en-US" dirty="0" err="1"/>
              <a:t>Imazhet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prapavijë</a:t>
            </a:r>
            <a:r>
              <a:rPr lang="en-US" dirty="0"/>
              <a:t> </a:t>
            </a:r>
            <a:r>
              <a:rPr lang="en-US" dirty="0" err="1"/>
              <a:t>qëndrojnë</a:t>
            </a:r>
            <a:r>
              <a:rPr lang="en-US" dirty="0"/>
              <a:t> </a:t>
            </a:r>
            <a:r>
              <a:rPr lang="en-US" dirty="0" err="1"/>
              <a:t>prapa</a:t>
            </a:r>
            <a:r>
              <a:rPr lang="en-US" dirty="0"/>
              <a:t> </a:t>
            </a:r>
            <a:r>
              <a:rPr lang="en-US" dirty="0" err="1"/>
              <a:t>elementeve</a:t>
            </a:r>
            <a:r>
              <a:rPr lang="en-US" dirty="0"/>
              <a:t> </a:t>
            </a:r>
            <a:r>
              <a:rPr lang="en-US" dirty="0" err="1"/>
              <a:t>tjera</a:t>
            </a:r>
            <a:endParaRPr lang="en-US" dirty="0"/>
          </a:p>
          <a:p>
            <a:r>
              <a:rPr lang="en-US" dirty="0" err="1"/>
              <a:t>Vendosja</a:t>
            </a:r>
            <a:r>
              <a:rPr lang="en-US" dirty="0"/>
              <a:t> </a:t>
            </a:r>
            <a:r>
              <a:rPr lang="en-US" dirty="0" err="1"/>
              <a:t>bëhet</a:t>
            </a:r>
            <a:r>
              <a:rPr lang="en-US" dirty="0"/>
              <a:t> </a:t>
            </a:r>
            <a:r>
              <a:rPr lang="en-US" dirty="0" err="1"/>
              <a:t>përmes</a:t>
            </a:r>
            <a:r>
              <a:rPr lang="en-US" dirty="0"/>
              <a:t> </a:t>
            </a:r>
            <a:r>
              <a:rPr lang="en-US" dirty="0" err="1"/>
              <a:t>CSS</a:t>
            </a:r>
            <a:r>
              <a:rPr lang="en-US" dirty="0"/>
              <a:t> property</a:t>
            </a:r>
          </a:p>
          <a:p>
            <a:pPr lvl="1"/>
            <a:r>
              <a:rPr lang="en-US" dirty="0" err="1"/>
              <a:t>background-image:url</a:t>
            </a:r>
            <a:r>
              <a:rPr lang="en-US" dirty="0"/>
              <a:t>(“</a:t>
            </a:r>
            <a:r>
              <a:rPr lang="en-US" i="1" dirty="0" err="1"/>
              <a:t>imazhi.jpg</a:t>
            </a:r>
            <a:r>
              <a:rPr lang="en-US" dirty="0"/>
              <a:t>”);</a:t>
            </a:r>
          </a:p>
          <a:p>
            <a:pPr lvl="1"/>
            <a:r>
              <a:rPr lang="en-US" dirty="0" err="1"/>
              <a:t>background-image:url</a:t>
            </a:r>
            <a:r>
              <a:rPr lang="en-US" dirty="0"/>
              <a:t>(“</a:t>
            </a:r>
            <a:r>
              <a:rPr lang="en-US" i="1" dirty="0"/>
              <a:t>http://</a:t>
            </a:r>
            <a:r>
              <a:rPr lang="en-US" i="1" dirty="0" err="1"/>
              <a:t>www.alg-prizren.com</a:t>
            </a:r>
            <a:r>
              <a:rPr lang="en-US" i="1" dirty="0"/>
              <a:t>/</a:t>
            </a:r>
            <a:r>
              <a:rPr lang="en-US" i="1" dirty="0" err="1"/>
              <a:t>bilder</a:t>
            </a:r>
            <a:r>
              <a:rPr lang="en-US" i="1" dirty="0"/>
              <a:t>/</a:t>
            </a:r>
            <a:r>
              <a:rPr lang="en-US" i="1" dirty="0" err="1"/>
              <a:t>einstieg</a:t>
            </a:r>
            <a:r>
              <a:rPr lang="en-US" i="1" dirty="0"/>
              <a:t>/</a:t>
            </a:r>
            <a:r>
              <a:rPr lang="en-US" i="1" dirty="0" err="1"/>
              <a:t>sterne.png</a:t>
            </a:r>
            <a:r>
              <a:rPr lang="en-US" dirty="0"/>
              <a:t>”);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Vendosja</a:t>
            </a:r>
            <a:r>
              <a:rPr lang="en-US" dirty="0"/>
              <a:t> e </a:t>
            </a:r>
            <a:r>
              <a:rPr lang="en-US" dirty="0" err="1"/>
              <a:t>imazhit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prapavijë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200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Kur</a:t>
            </a:r>
            <a:r>
              <a:rPr lang="en-US" dirty="0"/>
              <a:t> </a:t>
            </a:r>
            <a:r>
              <a:rPr lang="en-US" dirty="0" err="1"/>
              <a:t>dëshirojmë</a:t>
            </a:r>
            <a:r>
              <a:rPr lang="en-US" dirty="0"/>
              <a:t> </a:t>
            </a:r>
            <a:r>
              <a:rPr lang="en-US" dirty="0" err="1"/>
              <a:t>që</a:t>
            </a:r>
            <a:r>
              <a:rPr lang="en-US" dirty="0"/>
              <a:t> </a:t>
            </a:r>
            <a:r>
              <a:rPr lang="en-US" dirty="0" err="1"/>
              <a:t>mos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kemi</a:t>
            </a:r>
            <a:r>
              <a:rPr lang="en-US" dirty="0"/>
              <a:t> </a:t>
            </a:r>
            <a:r>
              <a:rPr lang="en-US" dirty="0" err="1"/>
              <a:t>përsëritje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imazhit</a:t>
            </a:r>
            <a:r>
              <a:rPr lang="en-US" dirty="0"/>
              <a:t> </a:t>
            </a:r>
            <a:r>
              <a:rPr lang="en-US" dirty="0" err="1"/>
              <a:t>përdorim</a:t>
            </a:r>
            <a:endParaRPr lang="en-US" dirty="0"/>
          </a:p>
          <a:p>
            <a:pPr lvl="1"/>
            <a:r>
              <a:rPr lang="en-US" dirty="0"/>
              <a:t>background-repeat: no-repeat;</a:t>
            </a:r>
          </a:p>
          <a:p>
            <a:r>
              <a:rPr lang="en-US" dirty="0" err="1"/>
              <a:t>Mund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përdoret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kombinim</a:t>
            </a:r>
            <a:r>
              <a:rPr lang="en-US" dirty="0"/>
              <a:t> me background color </a:t>
            </a:r>
          </a:p>
          <a:p>
            <a:pPr marL="393192" lvl="1" indent="0">
              <a:buNone/>
            </a:pPr>
            <a:r>
              <a:rPr lang="en-US" i="1" dirty="0"/>
              <a:t>body {</a:t>
            </a:r>
          </a:p>
          <a:p>
            <a:pPr marL="393192" lvl="1" indent="0">
              <a:buNone/>
            </a:pPr>
            <a:r>
              <a:rPr lang="en-US" i="1" dirty="0" err="1"/>
              <a:t>background-image:url</a:t>
            </a:r>
            <a:r>
              <a:rPr lang="en-US" i="1" dirty="0"/>
              <a:t>(“large-</a:t>
            </a:r>
            <a:r>
              <a:rPr lang="en-US" i="1" dirty="0" err="1"/>
              <a:t>snow.jpg</a:t>
            </a:r>
            <a:r>
              <a:rPr lang="en-US" i="1" dirty="0"/>
              <a:t>”);</a:t>
            </a:r>
          </a:p>
          <a:p>
            <a:pPr marL="393192" lvl="1" indent="0">
              <a:buNone/>
            </a:pPr>
            <a:r>
              <a:rPr lang="en-US" i="1" dirty="0"/>
              <a:t>background-repeat: no-repeat;</a:t>
            </a:r>
          </a:p>
          <a:p>
            <a:pPr marL="393192" lvl="1" indent="0">
              <a:buNone/>
            </a:pPr>
            <a:r>
              <a:rPr lang="en-US" i="1" dirty="0"/>
              <a:t>background-color: #000000;}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Vendosja</a:t>
            </a:r>
            <a:r>
              <a:rPr lang="en-US" dirty="0"/>
              <a:t> e </a:t>
            </a:r>
            <a:r>
              <a:rPr lang="en-US" dirty="0" err="1"/>
              <a:t>imazhit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prapavijë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110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910801"/>
            <a:ext cx="3480321" cy="1919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Prapavija</a:t>
            </a:r>
            <a:r>
              <a:rPr lang="en-US" dirty="0"/>
              <a:t> </a:t>
            </a:r>
            <a:r>
              <a:rPr lang="en-US" dirty="0" err="1"/>
              <a:t>mund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vendoset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pozita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caktuara</a:t>
            </a:r>
            <a:endParaRPr lang="en-US" dirty="0"/>
          </a:p>
          <a:p>
            <a:pPr lvl="1"/>
            <a:r>
              <a:rPr lang="en-US" dirty="0"/>
              <a:t>background-position: center top;</a:t>
            </a:r>
          </a:p>
          <a:p>
            <a:pPr lvl="1"/>
            <a:r>
              <a:rPr lang="en-US" dirty="0" err="1"/>
              <a:t>vlerat</a:t>
            </a:r>
            <a:r>
              <a:rPr lang="en-US" dirty="0"/>
              <a:t> </a:t>
            </a:r>
            <a:r>
              <a:rPr lang="en-US" dirty="0" err="1"/>
              <a:t>tjera</a:t>
            </a:r>
            <a:r>
              <a:rPr lang="en-US" dirty="0"/>
              <a:t> </a:t>
            </a:r>
            <a:r>
              <a:rPr lang="en-US" dirty="0" err="1"/>
              <a:t>përfshijnë</a:t>
            </a:r>
            <a:r>
              <a:rPr lang="en-US" dirty="0"/>
              <a:t> left, right, bottom</a:t>
            </a:r>
          </a:p>
          <a:p>
            <a:pPr lvl="1"/>
            <a:r>
              <a:rPr lang="en-US" dirty="0" err="1"/>
              <a:t>mund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përdoret</a:t>
            </a:r>
            <a:r>
              <a:rPr lang="en-US" dirty="0"/>
              <a:t> </a:t>
            </a:r>
            <a:r>
              <a:rPr lang="en-US" dirty="0" err="1"/>
              <a:t>kombinimi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tyre</a:t>
            </a:r>
            <a:r>
              <a:rPr lang="en-US" dirty="0"/>
              <a:t> </a:t>
            </a:r>
            <a:r>
              <a:rPr lang="en-US" dirty="0" err="1"/>
              <a:t>psh</a:t>
            </a:r>
            <a:r>
              <a:rPr lang="en-US" dirty="0"/>
              <a:t>. </a:t>
            </a:r>
            <a:r>
              <a:rPr lang="en-US" i="1" dirty="0"/>
              <a:t>bottom left</a:t>
            </a:r>
          </a:p>
          <a:p>
            <a:r>
              <a:rPr lang="en-US" dirty="0" err="1"/>
              <a:t>Imazhet</a:t>
            </a:r>
            <a:r>
              <a:rPr lang="en-US" dirty="0"/>
              <a:t> e </a:t>
            </a:r>
            <a:r>
              <a:rPr lang="en-US" dirty="0" err="1"/>
              <a:t>vogla</a:t>
            </a:r>
            <a:r>
              <a:rPr lang="en-US" dirty="0"/>
              <a:t> (</a:t>
            </a:r>
            <a:r>
              <a:rPr lang="en-US" dirty="0" err="1"/>
              <a:t>20px</a:t>
            </a:r>
            <a:r>
              <a:rPr lang="en-US" dirty="0"/>
              <a:t> X </a:t>
            </a:r>
            <a:r>
              <a:rPr lang="en-US" dirty="0" err="1"/>
              <a:t>20px</a:t>
            </a:r>
            <a:r>
              <a:rPr lang="en-US" dirty="0"/>
              <a:t>) </a:t>
            </a:r>
            <a:r>
              <a:rPr lang="en-US" dirty="0" err="1"/>
              <a:t>nëse</a:t>
            </a:r>
            <a:r>
              <a:rPr lang="en-US" dirty="0"/>
              <a:t> </a:t>
            </a:r>
            <a:r>
              <a:rPr lang="en-US" dirty="0" err="1"/>
              <a:t>bashkohen</a:t>
            </a:r>
            <a:r>
              <a:rPr lang="en-US" dirty="0"/>
              <a:t> </a:t>
            </a:r>
            <a:r>
              <a:rPr lang="en-US" dirty="0" err="1"/>
              <a:t>mirë</a:t>
            </a:r>
            <a:r>
              <a:rPr lang="en-US" dirty="0"/>
              <a:t> </a:t>
            </a:r>
            <a:r>
              <a:rPr lang="en-US" dirty="0" err="1"/>
              <a:t>krijojnë</a:t>
            </a:r>
            <a:r>
              <a:rPr lang="en-US" dirty="0"/>
              <a:t> </a:t>
            </a:r>
            <a:r>
              <a:rPr lang="en-US" dirty="0" err="1"/>
              <a:t>një</a:t>
            </a:r>
            <a:r>
              <a:rPr lang="en-US" dirty="0"/>
              <a:t> background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përshtatshëm</a:t>
            </a:r>
            <a:endParaRPr lang="en-US" dirty="0"/>
          </a:p>
          <a:p>
            <a:pPr lvl="1"/>
            <a:r>
              <a:rPr lang="en-US" dirty="0" err="1"/>
              <a:t>lexohen</a:t>
            </a:r>
            <a:r>
              <a:rPr lang="en-US" dirty="0"/>
              <a:t> </a:t>
            </a:r>
            <a:r>
              <a:rPr lang="en-US" dirty="0" err="1"/>
              <a:t>shumë</a:t>
            </a:r>
            <a:r>
              <a:rPr lang="en-US" dirty="0"/>
              <a:t> </a:t>
            </a:r>
            <a:r>
              <a:rPr lang="en-US" dirty="0" err="1"/>
              <a:t>më</a:t>
            </a:r>
            <a:r>
              <a:rPr lang="en-US" dirty="0"/>
              <a:t> </a:t>
            </a:r>
            <a:r>
              <a:rPr lang="en-US" dirty="0" err="1"/>
              <a:t>shpejtë</a:t>
            </a:r>
            <a:r>
              <a:rPr lang="en-US" dirty="0"/>
              <a:t> </a:t>
            </a:r>
            <a:r>
              <a:rPr lang="en-US" dirty="0" err="1"/>
              <a:t>nga</a:t>
            </a:r>
            <a:r>
              <a:rPr lang="en-US" dirty="0"/>
              <a:t> </a:t>
            </a:r>
            <a:r>
              <a:rPr lang="en-US" dirty="0" err="1"/>
              <a:t>browseri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Pozita</a:t>
            </a:r>
            <a:r>
              <a:rPr lang="en-US" dirty="0"/>
              <a:t> e </a:t>
            </a:r>
            <a:r>
              <a:rPr lang="en-US" dirty="0" err="1"/>
              <a:t>imazhit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098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4600" y="3048000"/>
            <a:ext cx="261321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Pyetje</a:t>
            </a:r>
            <a:endParaRPr lang="en-US" sz="6600" b="1" cap="none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20790" y="1143000"/>
            <a:ext cx="1056210" cy="39395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0"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?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940</TotalTime>
  <Words>428</Words>
  <Application>Microsoft Office PowerPoint</Application>
  <PresentationFormat>On-screen Show (4:3)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Lucida Sans Unicode</vt:lpstr>
      <vt:lpstr>Verdana</vt:lpstr>
      <vt:lpstr>Wingdings 2</vt:lpstr>
      <vt:lpstr>Wingdings 3</vt:lpstr>
      <vt:lpstr>Concourse</vt:lpstr>
      <vt:lpstr>Vendosja e prapavijës (Background)</vt:lpstr>
      <vt:lpstr>Vendosja e prapavijës</vt:lpstr>
      <vt:lpstr>Ndryshimi i ngjyrës së prapavijës</vt:lpstr>
      <vt:lpstr>Ndryshimi i ngjyrës së prapavijës</vt:lpstr>
      <vt:lpstr>PowerPoint Presentation</vt:lpstr>
      <vt:lpstr>Vendosja e imazhit në  prapavijë</vt:lpstr>
      <vt:lpstr>Vendosja e imazhit në  prapavijë</vt:lpstr>
      <vt:lpstr>Pozita e imazhit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Konceptet Themelore</dc:title>
  <dc:creator>Blerandi</dc:creator>
  <cp:lastModifiedBy>HP G4</cp:lastModifiedBy>
  <cp:revision>147</cp:revision>
  <dcterms:created xsi:type="dcterms:W3CDTF">2016-08-30T18:56:28Z</dcterms:created>
  <dcterms:modified xsi:type="dcterms:W3CDTF">2022-11-19T15:11:53Z</dcterms:modified>
</cp:coreProperties>
</file>